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58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339" autoAdjust="0"/>
    <p:restoredTop sz="94660"/>
  </p:normalViewPr>
  <p:slideViewPr>
    <p:cSldViewPr>
      <p:cViewPr>
        <p:scale>
          <a:sx n="60" d="100"/>
          <a:sy n="60" d="100"/>
        </p:scale>
        <p:origin x="-1656" y="-2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F98E3-E401-4CDC-8E71-5AF170753A4E}" type="datetimeFigureOut">
              <a:rPr lang="sk-SK" smtClean="0"/>
              <a:pPr/>
              <a:t>27.11.2014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1F80-57C1-47BA-B2B2-4BD98F7BBC3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519726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F98E3-E401-4CDC-8E71-5AF170753A4E}" type="datetimeFigureOut">
              <a:rPr lang="sk-SK" smtClean="0"/>
              <a:pPr/>
              <a:t>27.11.2014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1F80-57C1-47BA-B2B2-4BD98F7BBC3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228260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F98E3-E401-4CDC-8E71-5AF170753A4E}" type="datetimeFigureOut">
              <a:rPr lang="sk-SK" smtClean="0"/>
              <a:pPr/>
              <a:t>27.11.2014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1F80-57C1-47BA-B2B2-4BD98F7BBC3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064833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F98E3-E401-4CDC-8E71-5AF170753A4E}" type="datetimeFigureOut">
              <a:rPr lang="sk-SK" smtClean="0"/>
              <a:pPr/>
              <a:t>27.11.2014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1F80-57C1-47BA-B2B2-4BD98F7BBC3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829383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F98E3-E401-4CDC-8E71-5AF170753A4E}" type="datetimeFigureOut">
              <a:rPr lang="sk-SK" smtClean="0"/>
              <a:pPr/>
              <a:t>27.11.2014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1F80-57C1-47BA-B2B2-4BD98F7BBC3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601907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F98E3-E401-4CDC-8E71-5AF170753A4E}" type="datetimeFigureOut">
              <a:rPr lang="sk-SK" smtClean="0"/>
              <a:pPr/>
              <a:t>27.11.2014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1F80-57C1-47BA-B2B2-4BD98F7BBC3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868741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F98E3-E401-4CDC-8E71-5AF170753A4E}" type="datetimeFigureOut">
              <a:rPr lang="sk-SK" smtClean="0"/>
              <a:pPr/>
              <a:t>27.11.2014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1F80-57C1-47BA-B2B2-4BD98F7BBC3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870923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F98E3-E401-4CDC-8E71-5AF170753A4E}" type="datetimeFigureOut">
              <a:rPr lang="sk-SK" smtClean="0"/>
              <a:pPr/>
              <a:t>27.11.2014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1F80-57C1-47BA-B2B2-4BD98F7BBC3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4153252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F98E3-E401-4CDC-8E71-5AF170753A4E}" type="datetimeFigureOut">
              <a:rPr lang="sk-SK" smtClean="0"/>
              <a:pPr/>
              <a:t>27.11.2014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1F80-57C1-47BA-B2B2-4BD98F7BBC3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3967970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F98E3-E401-4CDC-8E71-5AF170753A4E}" type="datetimeFigureOut">
              <a:rPr lang="sk-SK" smtClean="0"/>
              <a:pPr/>
              <a:t>27.11.2014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1F80-57C1-47BA-B2B2-4BD98F7BBC3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504402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F98E3-E401-4CDC-8E71-5AF170753A4E}" type="datetimeFigureOut">
              <a:rPr lang="sk-SK" smtClean="0"/>
              <a:pPr/>
              <a:t>27.11.2014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1F80-57C1-47BA-B2B2-4BD98F7BBC3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2502655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F98E3-E401-4CDC-8E71-5AF170753A4E}" type="datetimeFigureOut">
              <a:rPr lang="sk-SK" smtClean="0"/>
              <a:pPr/>
              <a:t>27.11.2014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B1F80-57C1-47BA-B2B2-4BD98F7BBC3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1356527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1968341" y="692696"/>
            <a:ext cx="52073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Projekt </a:t>
            </a:r>
            <a:r>
              <a:rPr lang="sk-SK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Ed</a:t>
            </a:r>
            <a:r>
              <a:rPr lang="sk-SK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TRANS</a:t>
            </a:r>
            <a:endParaRPr lang="sk-SK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7318" y="1794936"/>
            <a:ext cx="2655599" cy="1831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16026"/>
            <a:ext cx="3096344" cy="2189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9121" y="3883496"/>
            <a:ext cx="29527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3679" y="4005064"/>
            <a:ext cx="2808312" cy="1975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BlokTextu 5"/>
          <p:cNvSpPr txBox="1"/>
          <p:nvPr/>
        </p:nvSpPr>
        <p:spPr>
          <a:xfrm>
            <a:off x="827584" y="6093296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H</a:t>
            </a:r>
            <a:r>
              <a:rPr lang="de-DE" dirty="0" err="1" smtClean="0"/>
              <a:t>öhere</a:t>
            </a:r>
            <a:r>
              <a:rPr lang="de-DE" dirty="0" smtClean="0"/>
              <a:t> </a:t>
            </a:r>
            <a:r>
              <a:rPr lang="sk-SK" dirty="0" err="1"/>
              <a:t>B</a:t>
            </a:r>
            <a:r>
              <a:rPr lang="de-DE" dirty="0" err="1" smtClean="0"/>
              <a:t>undeslehranstalt</a:t>
            </a:r>
            <a:r>
              <a:rPr lang="de-DE" dirty="0" smtClean="0"/>
              <a:t> und </a:t>
            </a:r>
            <a:r>
              <a:rPr lang="sk-SK" dirty="0" err="1"/>
              <a:t>B</a:t>
            </a:r>
            <a:r>
              <a:rPr lang="de-DE" dirty="0" err="1" smtClean="0"/>
              <a:t>undesamt</a:t>
            </a:r>
            <a:r>
              <a:rPr lang="de-DE" dirty="0" smtClean="0"/>
              <a:t> für </a:t>
            </a:r>
            <a:r>
              <a:rPr lang="sk-SK" dirty="0" smtClean="0"/>
              <a:t>W</a:t>
            </a:r>
            <a:r>
              <a:rPr lang="de-DE" dirty="0" smtClean="0"/>
              <a:t>ein und </a:t>
            </a:r>
            <a:r>
              <a:rPr lang="sk-SK" dirty="0"/>
              <a:t>O</a:t>
            </a:r>
            <a:r>
              <a:rPr lang="de-DE" dirty="0" err="1" smtClean="0"/>
              <a:t>bstbau</a:t>
            </a:r>
            <a:r>
              <a:rPr lang="sk-SK" dirty="0" smtClean="0"/>
              <a:t>, </a:t>
            </a:r>
            <a:r>
              <a:rPr lang="sk-SK" dirty="0" err="1" smtClean="0"/>
              <a:t>Klosterneuburg</a:t>
            </a:r>
            <a:endParaRPr lang="sk-SK" dirty="0"/>
          </a:p>
        </p:txBody>
      </p:sp>
      <p:sp>
        <p:nvSpPr>
          <p:cNvPr id="7" name="BlokTextu 6"/>
          <p:cNvSpPr txBox="1"/>
          <p:nvPr/>
        </p:nvSpPr>
        <p:spPr>
          <a:xfrm>
            <a:off x="5436096" y="6140361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Stredná odborná škola </a:t>
            </a:r>
            <a:r>
              <a:rPr lang="sk-SK" dirty="0" err="1" smtClean="0"/>
              <a:t>vinársko</a:t>
            </a:r>
            <a:r>
              <a:rPr lang="sk-SK" dirty="0" smtClean="0"/>
              <a:t> – ovocinárska Modra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303547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/>
          <p:cNvSpPr txBox="1"/>
          <p:nvPr/>
        </p:nvSpPr>
        <p:spPr>
          <a:xfrm>
            <a:off x="323528" y="1340768"/>
            <a:ext cx="62646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/>
              <a:t>Termín</a:t>
            </a:r>
            <a:r>
              <a:rPr lang="sk-SK" sz="2400" dirty="0" smtClean="0"/>
              <a:t> </a:t>
            </a:r>
            <a:r>
              <a:rPr lang="sk-SK" sz="2400" dirty="0" smtClean="0"/>
              <a:t>: 24. – 26.6. 2014</a:t>
            </a:r>
          </a:p>
          <a:p>
            <a:endParaRPr lang="sk-SK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3637" r="-5060" b="-9550"/>
          <a:stretch/>
        </p:blipFill>
        <p:spPr bwMode="auto">
          <a:xfrm>
            <a:off x="159727" y="2601919"/>
            <a:ext cx="4412273" cy="3690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663933"/>
            <a:ext cx="4584171" cy="3438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BlokTextu 5"/>
          <p:cNvSpPr txBox="1"/>
          <p:nvPr/>
        </p:nvSpPr>
        <p:spPr>
          <a:xfrm>
            <a:off x="1285852" y="428604"/>
            <a:ext cx="6858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600" b="1" dirty="0" smtClean="0"/>
              <a:t>SMER </a:t>
            </a:r>
            <a:r>
              <a:rPr lang="sk-SK" sz="3600" b="1" dirty="0" smtClean="0">
                <a:sym typeface="Wingdings" pitchFamily="2" charset="2"/>
              </a:rPr>
              <a:t></a:t>
            </a:r>
            <a:r>
              <a:rPr lang="en-US" sz="3600" b="1" dirty="0" smtClean="0">
                <a:sym typeface="Wingdings" pitchFamily="2" charset="2"/>
              </a:rPr>
              <a:t> </a:t>
            </a:r>
            <a:r>
              <a:rPr lang="en-US" sz="3600" b="1" dirty="0" smtClean="0">
                <a:sym typeface="Wingdings" pitchFamily="2" charset="2"/>
              </a:rPr>
              <a:t>KLOSTERNEUBURG</a:t>
            </a:r>
            <a:endParaRPr lang="cs-CZ" sz="3600" b="1" dirty="0"/>
          </a:p>
        </p:txBody>
      </p:sp>
    </p:spTree>
    <p:extLst>
      <p:ext uri="{BB962C8B-B14F-4D97-AF65-F5344CB8AC3E}">
        <p14:creationId xmlns:p14="http://schemas.microsoft.com/office/powerpoint/2010/main" xmlns="" val="64649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571472" y="1071546"/>
            <a:ext cx="785818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000" dirty="0" smtClean="0"/>
              <a:t>Výmena skúseností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000" dirty="0" smtClean="0"/>
              <a:t>Zmenšovanie </a:t>
            </a:r>
            <a:r>
              <a:rPr lang="sk-SK" sz="2000" dirty="0" smtClean="0"/>
              <a:t>jazykovej </a:t>
            </a:r>
            <a:r>
              <a:rPr lang="sk-SK" sz="2000" dirty="0" smtClean="0"/>
              <a:t>bariéry </a:t>
            </a:r>
            <a:r>
              <a:rPr lang="sk-SK" sz="2000" dirty="0" smtClean="0"/>
              <a:t>pomocou informatiky a </a:t>
            </a:r>
            <a:r>
              <a:rPr lang="sk-SK" sz="2000" dirty="0" smtClean="0"/>
              <a:t>IKT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000" dirty="0" smtClean="0"/>
              <a:t>Získanie propagačného materiálu pre školy</a:t>
            </a:r>
            <a:endParaRPr lang="sk-SK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24249"/>
            <a:ext cx="4367808" cy="3275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4592" y="2850023"/>
            <a:ext cx="4463543" cy="3347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BlokTextu 4"/>
          <p:cNvSpPr txBox="1"/>
          <p:nvPr/>
        </p:nvSpPr>
        <p:spPr>
          <a:xfrm>
            <a:off x="1857356" y="285728"/>
            <a:ext cx="6357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dirty="0" smtClean="0"/>
              <a:t>Čo nám program priniesol?</a:t>
            </a:r>
            <a:endParaRPr lang="cs-CZ" sz="3600" dirty="0"/>
          </a:p>
        </p:txBody>
      </p:sp>
      <p:sp>
        <p:nvSpPr>
          <p:cNvPr id="6" name="BlokTextu 5"/>
          <p:cNvSpPr txBox="1"/>
          <p:nvPr/>
        </p:nvSpPr>
        <p:spPr>
          <a:xfrm>
            <a:off x="285720" y="5500702"/>
            <a:ext cx="4143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sz="2000" dirty="0" smtClean="0"/>
              <a:t>    Praktické </a:t>
            </a:r>
            <a:r>
              <a:rPr lang="sk-SK" sz="2000" dirty="0" smtClean="0"/>
              <a:t>a teoretické vyučovanie</a:t>
            </a:r>
          </a:p>
          <a:p>
            <a:endParaRPr lang="cs-CZ" sz="2000" dirty="0"/>
          </a:p>
        </p:txBody>
      </p:sp>
      <p:sp>
        <p:nvSpPr>
          <p:cNvPr id="7" name="BlokTextu 6"/>
          <p:cNvSpPr txBox="1"/>
          <p:nvPr/>
        </p:nvSpPr>
        <p:spPr>
          <a:xfrm>
            <a:off x="4714876" y="6286520"/>
            <a:ext cx="44291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sz="2000" dirty="0" smtClean="0"/>
              <a:t>    Práca </a:t>
            </a:r>
            <a:r>
              <a:rPr lang="sk-SK" sz="2000" dirty="0" smtClean="0"/>
              <a:t>na odbornom slovníku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69529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02" t="15578"/>
          <a:stretch/>
        </p:blipFill>
        <p:spPr bwMode="auto">
          <a:xfrm>
            <a:off x="428596" y="571480"/>
            <a:ext cx="4253906" cy="300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9029" y="3500438"/>
            <a:ext cx="4164971" cy="3123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686" b="9853"/>
          <a:stretch/>
        </p:blipFill>
        <p:spPr bwMode="auto">
          <a:xfrm>
            <a:off x="214282" y="3857628"/>
            <a:ext cx="4560168" cy="278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97"/>
          <a:stretch>
            <a:fillRect/>
          </a:stretch>
        </p:blipFill>
        <p:spPr bwMode="auto">
          <a:xfrm>
            <a:off x="4916148" y="214290"/>
            <a:ext cx="4227852" cy="3098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BlokTextu 5"/>
          <p:cNvSpPr txBox="1"/>
          <p:nvPr/>
        </p:nvSpPr>
        <p:spPr>
          <a:xfrm>
            <a:off x="785786" y="142852"/>
            <a:ext cx="371477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sz="2000" dirty="0" smtClean="0"/>
              <a:t>    Poznávanie histórie Rakúska</a:t>
            </a:r>
            <a:endParaRPr lang="sk-SK" sz="2000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68479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390" r="14536"/>
          <a:stretch/>
        </p:blipFill>
        <p:spPr bwMode="auto">
          <a:xfrm>
            <a:off x="379711" y="642918"/>
            <a:ext cx="4135544" cy="3143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1149" y="657912"/>
            <a:ext cx="3982817" cy="298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3918957"/>
            <a:ext cx="3918723" cy="2939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761910"/>
            <a:ext cx="4128120" cy="309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BlokTextu 5"/>
          <p:cNvSpPr txBox="1"/>
          <p:nvPr/>
        </p:nvSpPr>
        <p:spPr>
          <a:xfrm>
            <a:off x="1357290" y="214290"/>
            <a:ext cx="6429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sz="2000" dirty="0" smtClean="0"/>
              <a:t>    Zoznamovanie s rakúskymi vinárskymi podnikmi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xmlns="" val="55643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323528" y="764704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Termín</a:t>
            </a:r>
            <a:r>
              <a:rPr lang="sk-SK" dirty="0" smtClean="0"/>
              <a:t>: </a:t>
            </a:r>
            <a:r>
              <a:rPr lang="sk-SK" dirty="0" smtClean="0"/>
              <a:t>30.9. – 2.10. 2014</a:t>
            </a:r>
          </a:p>
          <a:p>
            <a:endParaRPr lang="sk-SK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345" t="29854" r="20642" b="1"/>
          <a:stretch/>
        </p:blipFill>
        <p:spPr bwMode="auto">
          <a:xfrm>
            <a:off x="4226056" y="3616036"/>
            <a:ext cx="4788935" cy="299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079"/>
          <a:stretch>
            <a:fillRect/>
          </a:stretch>
        </p:blipFill>
        <p:spPr bwMode="auto">
          <a:xfrm>
            <a:off x="357158" y="1285860"/>
            <a:ext cx="3650966" cy="257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4810" y="214290"/>
            <a:ext cx="4442278" cy="333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3929066"/>
            <a:ext cx="3619301" cy="2718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BlokTextu 6"/>
          <p:cNvSpPr txBox="1"/>
          <p:nvPr/>
        </p:nvSpPr>
        <p:spPr>
          <a:xfrm>
            <a:off x="357158" y="214290"/>
            <a:ext cx="5286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 smtClean="0"/>
              <a:t>SMER </a:t>
            </a:r>
            <a:r>
              <a:rPr lang="sk-SK" sz="3600" b="1" dirty="0" smtClean="0">
                <a:sym typeface="Wingdings" pitchFamily="2" charset="2"/>
              </a:rPr>
              <a:t></a:t>
            </a:r>
            <a:r>
              <a:rPr lang="en-US" sz="3600" b="1" dirty="0" smtClean="0">
                <a:sym typeface="Wingdings" pitchFamily="2" charset="2"/>
              </a:rPr>
              <a:t> MODRA</a:t>
            </a:r>
            <a:endParaRPr lang="cs-CZ" sz="3600" b="1" dirty="0"/>
          </a:p>
        </p:txBody>
      </p:sp>
    </p:spTree>
    <p:extLst>
      <p:ext uri="{BB962C8B-B14F-4D97-AF65-F5344CB8AC3E}">
        <p14:creationId xmlns:p14="http://schemas.microsoft.com/office/powerpoint/2010/main" xmlns="" val="263508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713" t="14341"/>
          <a:stretch>
            <a:fillRect/>
          </a:stretch>
        </p:blipFill>
        <p:spPr bwMode="auto">
          <a:xfrm>
            <a:off x="285720" y="857232"/>
            <a:ext cx="4429156" cy="274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0" r="3355"/>
          <a:stretch>
            <a:fillRect/>
          </a:stretch>
        </p:blipFill>
        <p:spPr bwMode="auto">
          <a:xfrm>
            <a:off x="5000628" y="642918"/>
            <a:ext cx="3786214" cy="2998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357"/>
          <a:stretch/>
        </p:blipFill>
        <p:spPr bwMode="auto">
          <a:xfrm>
            <a:off x="428596" y="3786190"/>
            <a:ext cx="4348762" cy="2760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976"/>
          <a:stretch>
            <a:fillRect/>
          </a:stretch>
        </p:blipFill>
        <p:spPr bwMode="auto">
          <a:xfrm>
            <a:off x="5000628" y="3786190"/>
            <a:ext cx="3822393" cy="2728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BlokTextu 5"/>
          <p:cNvSpPr txBox="1"/>
          <p:nvPr/>
        </p:nvSpPr>
        <p:spPr>
          <a:xfrm>
            <a:off x="357158" y="357166"/>
            <a:ext cx="4429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sz="2000" dirty="0" smtClean="0"/>
              <a:t>    Poznávanie histórie Slovenska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xmlns="" val="356886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096"/>
          <a:stretch>
            <a:fillRect/>
          </a:stretch>
        </p:blipFill>
        <p:spPr bwMode="auto">
          <a:xfrm>
            <a:off x="428596" y="1000108"/>
            <a:ext cx="3931247" cy="2595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7752" y="571480"/>
            <a:ext cx="3982762" cy="2991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063"/>
          <a:stretch>
            <a:fillRect/>
          </a:stretch>
        </p:blipFill>
        <p:spPr bwMode="auto">
          <a:xfrm>
            <a:off x="357158" y="3786190"/>
            <a:ext cx="4197581" cy="286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968"/>
          <a:stretch>
            <a:fillRect/>
          </a:stretch>
        </p:blipFill>
        <p:spPr bwMode="auto">
          <a:xfrm>
            <a:off x="4786314" y="3714752"/>
            <a:ext cx="4174494" cy="2885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BlokTextu 5"/>
          <p:cNvSpPr txBox="1"/>
          <p:nvPr/>
        </p:nvSpPr>
        <p:spPr>
          <a:xfrm>
            <a:off x="285720" y="214290"/>
            <a:ext cx="4857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sz="2000" dirty="0" smtClean="0"/>
              <a:t>   Zoznamovanie sa s vinárskymi podnikmi</a:t>
            </a:r>
            <a:br>
              <a:rPr lang="sk-SK" sz="2000" dirty="0" smtClean="0"/>
            </a:br>
            <a:r>
              <a:rPr lang="sk-SK" sz="2000" dirty="0" smtClean="0"/>
              <a:t>     na Slovensku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xmlns="" val="210285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1928794" y="1071546"/>
            <a:ext cx="51723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3600" b="1" dirty="0" smtClean="0"/>
              <a:t>ĎAKUJEM ZA POZORNOSŤ</a:t>
            </a:r>
            <a:endParaRPr lang="sk-SK" sz="3600" b="1" dirty="0"/>
          </a:p>
        </p:txBody>
      </p:sp>
      <p:sp>
        <p:nvSpPr>
          <p:cNvPr id="3" name="BlokTextu 2"/>
          <p:cNvSpPr txBox="1"/>
          <p:nvPr/>
        </p:nvSpPr>
        <p:spPr>
          <a:xfrm>
            <a:off x="3286116" y="4000504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Ing. Jana </a:t>
            </a:r>
            <a:r>
              <a:rPr lang="sk-SK" dirty="0" smtClean="0"/>
              <a:t>Novotná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121835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103</Words>
  <Application>Microsoft Office PowerPoint</Application>
  <PresentationFormat>Prezentácia na obrazovke (4:3)</PresentationFormat>
  <Paragraphs>19</Paragraphs>
  <Slides>9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9</vt:i4>
      </vt:variant>
    </vt:vector>
  </HeadingPairs>
  <TitlesOfParts>
    <vt:vector size="10" baseType="lpstr">
      <vt:lpstr>Motív Office</vt:lpstr>
      <vt:lpstr>Snímka 1</vt:lpstr>
      <vt:lpstr>Snímka 2</vt:lpstr>
      <vt:lpstr>Snímka 3</vt:lpstr>
      <vt:lpstr>Snímka 4</vt:lpstr>
      <vt:lpstr>Snímka 5</vt:lpstr>
      <vt:lpstr>Snímka 6</vt:lpstr>
      <vt:lpstr>Snímka 7</vt:lpstr>
      <vt:lpstr>Snímka 8</vt:lpstr>
      <vt:lpstr>Snímka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jarmilavolovarova</dc:creator>
  <cp:lastModifiedBy>Mimi</cp:lastModifiedBy>
  <cp:revision>11</cp:revision>
  <dcterms:created xsi:type="dcterms:W3CDTF">2014-11-25T12:11:57Z</dcterms:created>
  <dcterms:modified xsi:type="dcterms:W3CDTF">2014-11-27T17:52:54Z</dcterms:modified>
</cp:coreProperties>
</file>